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C0EE933-AD12-4234-BDA0-1D4E766DF0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D3B4FEB-D24A-4608-A0AF-31377D216BE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Week 2/3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Vocabulary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7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Insurrection: a rebellion against an established authority</a:t>
            </a:r>
          </a:p>
          <a:p>
            <a:endParaRPr lang="en-US" sz="3100" dirty="0"/>
          </a:p>
          <a:p>
            <a:r>
              <a:rPr lang="en-US" sz="3100" dirty="0" smtClean="0"/>
              <a:t>Thesis: a proposed idea that has yet to be proven.</a:t>
            </a:r>
          </a:p>
          <a:p>
            <a:endParaRPr lang="en-US" sz="3100" dirty="0"/>
          </a:p>
          <a:p>
            <a:r>
              <a:rPr lang="en-US" sz="3100" dirty="0" smtClean="0"/>
              <a:t>Maul: in injure by beating and rough treatment.</a:t>
            </a:r>
          </a:p>
          <a:p>
            <a:endParaRPr lang="en-US" sz="3100" dirty="0"/>
          </a:p>
          <a:p>
            <a:r>
              <a:rPr lang="en-US" sz="3100" dirty="0" smtClean="0"/>
              <a:t>Deliberate: to consider carefully, especially as a group.</a:t>
            </a:r>
          </a:p>
          <a:p>
            <a:endParaRPr lang="en-US" sz="3100" dirty="0"/>
          </a:p>
          <a:p>
            <a:r>
              <a:rPr lang="en-US" sz="3100" dirty="0" smtClean="0"/>
              <a:t>Forum: a meeting or meeting place for public discussion.</a:t>
            </a:r>
          </a:p>
          <a:p>
            <a:endParaRPr lang="en-US" sz="3100" dirty="0"/>
          </a:p>
          <a:p>
            <a:r>
              <a:rPr lang="en-US" sz="3100" dirty="0" smtClean="0"/>
              <a:t>Edifice: a large, elaborate structure; an imposing building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81094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Ambidextrous: equally skillful with either hand. </a:t>
            </a:r>
          </a:p>
          <a:p>
            <a:endParaRPr lang="en-US" sz="3100" dirty="0"/>
          </a:p>
          <a:p>
            <a:r>
              <a:rPr lang="en-US" sz="3100" dirty="0" smtClean="0"/>
              <a:t>Belated: Delayed.</a:t>
            </a:r>
          </a:p>
          <a:p>
            <a:endParaRPr lang="en-US" sz="3100" dirty="0"/>
          </a:p>
          <a:p>
            <a:endParaRPr lang="en-US" sz="3100" dirty="0" smtClean="0"/>
          </a:p>
          <a:p>
            <a:endParaRPr lang="en-US" sz="3100" dirty="0"/>
          </a:p>
          <a:p>
            <a:r>
              <a:rPr lang="en-US" sz="3100" dirty="0" smtClean="0"/>
              <a:t>Animate: to give life or motion.</a:t>
            </a:r>
          </a:p>
          <a:p>
            <a:endParaRPr lang="en-US" sz="3100" dirty="0" smtClean="0"/>
          </a:p>
          <a:p>
            <a:r>
              <a:rPr lang="en-US" sz="3100" dirty="0" smtClean="0"/>
              <a:t>Knead: to work dough or clay into a uniform mixture.</a:t>
            </a:r>
          </a:p>
          <a:p>
            <a:endParaRPr lang="en-US" sz="3100" dirty="0"/>
          </a:p>
          <a:p>
            <a:r>
              <a:rPr lang="en-US" sz="3100" dirty="0" smtClean="0"/>
              <a:t>Chauvinist: one having a fanatical devotion to a country, gender, or religion, and displaying contempt for other countries, the opposite sex, or other beliefs.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6802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Egalitarian: promoting equal rights for all people. </a:t>
            </a:r>
          </a:p>
          <a:p>
            <a:endParaRPr lang="en-US" sz="3100" dirty="0"/>
          </a:p>
          <a:p>
            <a:r>
              <a:rPr lang="en-US" sz="3100" dirty="0" smtClean="0"/>
              <a:t>Berserk: in a state of violent or destructive rage. </a:t>
            </a:r>
          </a:p>
          <a:p>
            <a:endParaRPr lang="en-US" sz="3100" dirty="0"/>
          </a:p>
          <a:p>
            <a:r>
              <a:rPr lang="en-US" sz="3100" dirty="0" smtClean="0"/>
              <a:t>Ostentatious: marked by conspicuous, showy, or pretentious display. </a:t>
            </a:r>
          </a:p>
          <a:p>
            <a:endParaRPr lang="en-US" sz="3100" dirty="0"/>
          </a:p>
          <a:p>
            <a:r>
              <a:rPr lang="en-US" sz="3100" dirty="0" smtClean="0"/>
              <a:t>Delude: to fool; </a:t>
            </a:r>
            <a:r>
              <a:rPr lang="en-US" sz="3100" smtClean="0"/>
              <a:t>to mislead.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65770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</TotalTime>
  <Words>169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Vocabulary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Reanna</dc:creator>
  <cp:lastModifiedBy>Reanna</cp:lastModifiedBy>
  <cp:revision>2</cp:revision>
  <dcterms:created xsi:type="dcterms:W3CDTF">2015-09-06T23:19:22Z</dcterms:created>
  <dcterms:modified xsi:type="dcterms:W3CDTF">2015-09-06T23:30:21Z</dcterms:modified>
</cp:coreProperties>
</file>