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55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8638F2-6351-4CDC-B790-9CDAB11C0741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F0C9C7-A1C2-4E30-8214-60B3888A0C3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Characters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Pelfrey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59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 character be both static and dynamic?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Can a character be both dynamic and round?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Can a character be both flat and round?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Can a character be both static and flat?</a:t>
            </a:r>
          </a:p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Foil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u="sng" dirty="0"/>
              <a:t>A foil character is the near opposite of a protagonist</a:t>
            </a:r>
          </a:p>
          <a:p>
            <a:r>
              <a:rPr lang="en-US" altLang="en-US" dirty="0"/>
              <a:t>A writer </a:t>
            </a:r>
            <a:r>
              <a:rPr lang="en-US" altLang="en-US" b="1" u="sng" dirty="0"/>
              <a:t>included</a:t>
            </a:r>
            <a:r>
              <a:rPr lang="en-US" altLang="en-US" dirty="0"/>
              <a:t> a foil character </a:t>
            </a:r>
            <a:r>
              <a:rPr lang="en-US" altLang="en-US" b="1" u="sng" dirty="0"/>
              <a:t>to</a:t>
            </a:r>
            <a:r>
              <a:rPr lang="en-US" altLang="en-US" dirty="0"/>
              <a:t> </a:t>
            </a:r>
            <a:r>
              <a:rPr lang="en-US" altLang="en-US" b="1" u="sng" dirty="0"/>
              <a:t>show the protagonist’s characteristics</a:t>
            </a:r>
          </a:p>
          <a:p>
            <a:r>
              <a:rPr lang="en-US" altLang="en-US" dirty="0"/>
              <a:t>Examples:</a:t>
            </a:r>
          </a:p>
          <a:p>
            <a:pPr lvl="1"/>
            <a:r>
              <a:rPr lang="en-US" altLang="en-US" sz="3200" dirty="0" smtClean="0"/>
              <a:t>Batman vs. Superman</a:t>
            </a:r>
          </a:p>
          <a:p>
            <a:pPr lvl="1"/>
            <a:r>
              <a:rPr lang="en-US" altLang="en-US" sz="3200" dirty="0" smtClean="0"/>
              <a:t>Hans Solo vs. Luke Skywalker (original Star Wars)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8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 characters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/>
              <a:t>Foil characters can oppose the protagonists through physical features, dialogue and behavior.</a:t>
            </a:r>
          </a:p>
          <a:p>
            <a:r>
              <a:rPr lang="en-US" altLang="en-US" sz="3600" dirty="0" smtClean="0"/>
              <a:t>A foil character can also be a sidekick or enemy</a:t>
            </a:r>
          </a:p>
          <a:p>
            <a:r>
              <a:rPr lang="en-US" altLang="en-US" sz="3600" dirty="0" smtClean="0"/>
              <a:t>Examples: </a:t>
            </a:r>
          </a:p>
          <a:p>
            <a:pPr lvl="1"/>
            <a:r>
              <a:rPr lang="en-US" altLang="en-US" sz="3600" dirty="0" smtClean="0"/>
              <a:t>Sherlock Holmes and Dr. Watson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5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examining foil characters in more detail later</a:t>
            </a:r>
          </a:p>
          <a:p>
            <a:r>
              <a:rPr lang="en-US" dirty="0" smtClean="0"/>
              <a:t>Any comments, questions or concerns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</a:t>
            </a:r>
            <a:r>
              <a:rPr lang="en-US" smtClean="0"/>
              <a:t>the activity!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four different types of characters: one static, dynamic, round, and flat. </a:t>
            </a:r>
          </a:p>
          <a:p>
            <a:r>
              <a:rPr lang="en-US" dirty="0" smtClean="0"/>
              <a:t>Make sure to explain to be how each fits the type of character you say it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1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Flat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These are the guys that run around in the background of a movie or just deliver the pizza to the protagonist</a:t>
            </a:r>
          </a:p>
          <a:p>
            <a:r>
              <a:rPr lang="en-US" altLang="en-US" b="1" u="sng" dirty="0" smtClean="0"/>
              <a:t>Character that is shallow, not very developed and basically a prop.</a:t>
            </a:r>
          </a:p>
          <a:p>
            <a:r>
              <a:rPr lang="en-US" altLang="en-US" b="1" u="sng" dirty="0" smtClean="0"/>
              <a:t>What you see is what you get</a:t>
            </a:r>
          </a:p>
          <a:p>
            <a:r>
              <a:rPr lang="en-US" altLang="en-US" dirty="0" smtClean="0"/>
              <a:t>They exist to show the characteristics and help develop the round characters.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4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4800600" cy="199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685925"/>
            <a:ext cx="3533775" cy="23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94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Round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If you need more than one word to describe them, they are round</a:t>
            </a:r>
          </a:p>
          <a:p>
            <a:r>
              <a:rPr lang="en-US" altLang="en-US" b="1" u="sng" dirty="0" smtClean="0"/>
              <a:t>A character that has flaws, strengths, ideas, theories, and is basically a well rounded person.</a:t>
            </a:r>
          </a:p>
          <a:p>
            <a:r>
              <a:rPr lang="en-US" altLang="en-US" dirty="0" smtClean="0"/>
              <a:t>Most like real people</a:t>
            </a:r>
          </a:p>
          <a:p>
            <a:r>
              <a:rPr lang="en-US" altLang="en-US" dirty="0" smtClean="0"/>
              <a:t>Can be developed through dialogue, reactions to conflicts, internal struggles, past experiences, etc.</a:t>
            </a:r>
          </a:p>
          <a:p>
            <a:r>
              <a:rPr lang="en-US" altLang="en-US" dirty="0" smtClean="0"/>
              <a:t>Most of the protagonists are round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3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3962400" cy="2636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70923"/>
            <a:ext cx="2962275" cy="347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55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Static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 character that </a:t>
            </a:r>
            <a:r>
              <a:rPr lang="en-US" altLang="en-US" b="1" u="sng" dirty="0" smtClean="0"/>
              <a:t>doesn’t change (in an internal way) throughout the story </a:t>
            </a:r>
          </a:p>
          <a:p>
            <a:r>
              <a:rPr lang="en-US" altLang="en-US" b="1" u="sng" dirty="0" smtClean="0"/>
              <a:t>Static characters can still have lots of personality, but they just can’t change.</a:t>
            </a:r>
          </a:p>
          <a:p>
            <a:r>
              <a:rPr lang="en-US" altLang="en-US" dirty="0" smtClean="0"/>
              <a:t>Please note, they can have a physical change (break a leg, grow old), but as in life, it is what is in the inside that counts.</a:t>
            </a:r>
          </a:p>
          <a:p>
            <a:r>
              <a:rPr lang="en-US" altLang="en-US" dirty="0" smtClean="0"/>
              <a:t>For example, just because someone in a book or story gets cancer and loses their hair, they are still considered static if they were a jerk both before and after the experience.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8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3238500" cy="406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2993851" cy="399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77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Dynamic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character that </a:t>
            </a:r>
            <a:r>
              <a:rPr lang="en-US" altLang="en-US" b="1" u="sng" dirty="0" smtClean="0"/>
              <a:t>has some type of internal (ex. Emotional) change during the story</a:t>
            </a:r>
          </a:p>
          <a:p>
            <a:r>
              <a:rPr lang="en-US" dirty="0" smtClean="0"/>
              <a:t>The majority of your protagonists will be dynamic, because that is what people relate with the most. </a:t>
            </a:r>
          </a:p>
          <a:p>
            <a:r>
              <a:rPr lang="en-US" dirty="0" smtClean="0"/>
              <a:t>These guys face a challenge and are changed by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3124200" cy="198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2062162" cy="275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1981200" cy="2645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738439"/>
            <a:ext cx="3113314" cy="24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65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6726</TotalTime>
  <Words>464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Constantia</vt:lpstr>
      <vt:lpstr>Wingdings 2</vt:lpstr>
      <vt:lpstr>Flow</vt:lpstr>
      <vt:lpstr>Types of Characters</vt:lpstr>
      <vt:lpstr>1. Flat characters</vt:lpstr>
      <vt:lpstr>Flat Examples</vt:lpstr>
      <vt:lpstr>2. Round characters</vt:lpstr>
      <vt:lpstr>Round Examples</vt:lpstr>
      <vt:lpstr>3. Static character</vt:lpstr>
      <vt:lpstr>Static examples</vt:lpstr>
      <vt:lpstr>4. Dynamic characters</vt:lpstr>
      <vt:lpstr>Dynamic Examples</vt:lpstr>
      <vt:lpstr>Important question</vt:lpstr>
      <vt:lpstr>5. Foil characters</vt:lpstr>
      <vt:lpstr>Foil characters continued</vt:lpstr>
      <vt:lpstr>PowerPoint Presentation</vt:lpstr>
      <vt:lpstr>Time for the activity!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Characters</dc:title>
  <dc:creator>Anderson, Sara</dc:creator>
  <cp:lastModifiedBy>Pelfrey, Kirsten</cp:lastModifiedBy>
  <cp:revision>10</cp:revision>
  <dcterms:created xsi:type="dcterms:W3CDTF">2014-01-31T20:54:29Z</dcterms:created>
  <dcterms:modified xsi:type="dcterms:W3CDTF">2015-08-19T10:46:28Z</dcterms:modified>
</cp:coreProperties>
</file>