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4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8/17/2015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One: Write the definition of each word, find a synonym, and use the vocabulary word in a sentence.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290945"/>
            <a:ext cx="10858084" cy="58812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Alienate: to turn away feelings or affections.</a:t>
            </a:r>
          </a:p>
          <a:p>
            <a:r>
              <a:rPr lang="en-US" sz="2800" dirty="0" smtClean="0"/>
              <a:t>Gall: shameless boldness; nerve.</a:t>
            </a:r>
          </a:p>
          <a:p>
            <a:r>
              <a:rPr lang="en-US" sz="2800" dirty="0" smtClean="0"/>
              <a:t>Parry: to deflect or evade a blow, especially in sword fighting.</a:t>
            </a:r>
          </a:p>
          <a:p>
            <a:r>
              <a:rPr lang="en-US" sz="2800" dirty="0" smtClean="0"/>
              <a:t>Cogitate: to think deeply</a:t>
            </a:r>
          </a:p>
          <a:p>
            <a:r>
              <a:rPr lang="en-US" sz="2800" dirty="0" smtClean="0"/>
              <a:t>Transpire: to happen; to take place.</a:t>
            </a:r>
          </a:p>
          <a:p>
            <a:r>
              <a:rPr lang="en-US" sz="2800" dirty="0" smtClean="0"/>
              <a:t>Ruffian: a brutal, lawless person.</a:t>
            </a:r>
          </a:p>
          <a:p>
            <a:r>
              <a:rPr lang="en-US" sz="2800" dirty="0" smtClean="0"/>
              <a:t>Licentious: morally unrestrained.</a:t>
            </a:r>
          </a:p>
          <a:p>
            <a:r>
              <a:rPr lang="en-US" sz="2800" dirty="0" smtClean="0"/>
              <a:t>Numismatist: a coin collector.</a:t>
            </a:r>
          </a:p>
          <a:p>
            <a:r>
              <a:rPr lang="en-US" sz="2800" dirty="0" smtClean="0"/>
              <a:t>Paucity: a scarcity; a lack.</a:t>
            </a:r>
          </a:p>
          <a:p>
            <a:r>
              <a:rPr lang="en-US" sz="2800" dirty="0" smtClean="0"/>
              <a:t>Fatalistic: believing that all events in life are inevitable.</a:t>
            </a:r>
          </a:p>
        </p:txBody>
      </p:sp>
    </p:spTree>
    <p:extLst>
      <p:ext uri="{BB962C8B-B14F-4D97-AF65-F5344CB8AC3E}">
        <p14:creationId xmlns:p14="http://schemas.microsoft.com/office/powerpoint/2010/main" val="42051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270164"/>
            <a:ext cx="10774957" cy="59020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Obtrude: to force oneself into a situation uninvited.</a:t>
            </a:r>
          </a:p>
          <a:p>
            <a:r>
              <a:rPr lang="en-US" sz="3200" dirty="0" smtClean="0"/>
              <a:t>Pensive: dreamily thoughtful.</a:t>
            </a:r>
          </a:p>
          <a:p>
            <a:r>
              <a:rPr lang="en-US" sz="3200" dirty="0" smtClean="0"/>
              <a:t>Lackadaisical: uninterested; listless.</a:t>
            </a:r>
          </a:p>
          <a:p>
            <a:r>
              <a:rPr lang="en-US" sz="3200" dirty="0" smtClean="0"/>
              <a:t>Elated: In high spirits.</a:t>
            </a:r>
          </a:p>
          <a:p>
            <a:r>
              <a:rPr lang="en-US" sz="3200" dirty="0" smtClean="0"/>
              <a:t>Epigram: a witty saying expressing a single thought or observation. </a:t>
            </a:r>
          </a:p>
        </p:txBody>
      </p:sp>
    </p:spTree>
    <p:extLst>
      <p:ext uri="{BB962C8B-B14F-4D97-AF65-F5344CB8AC3E}">
        <p14:creationId xmlns:p14="http://schemas.microsoft.com/office/powerpoint/2010/main" val="2767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284</TotalTime>
  <Words>145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Vocabulary </vt:lpstr>
      <vt:lpstr>PowerPoint Presentation</vt:lpstr>
      <vt:lpstr>PowerPoint Presentation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Pelfrey, Kirsten</dc:creator>
  <cp:lastModifiedBy>Pelfrey, Kirsten</cp:lastModifiedBy>
  <cp:revision>3</cp:revision>
  <dcterms:created xsi:type="dcterms:W3CDTF">2015-08-17T10:26:13Z</dcterms:created>
  <dcterms:modified xsi:type="dcterms:W3CDTF">2015-08-17T15:10:59Z</dcterms:modified>
</cp:coreProperties>
</file>