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48C94C-3D77-45A7-BA67-AEF0BBFCE670}">
          <p14:sldIdLst>
            <p14:sldId id="256"/>
          </p14:sldIdLst>
        </p14:section>
        <p14:section name="Untitled Section" id="{A2736465-1F02-4C40-AD16-85D363BB4DE3}">
          <p14:sldIdLst>
            <p14:sldId id="257"/>
            <p14:sldId id="265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10/12/2015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Thesis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7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54955" y="1283369"/>
            <a:ext cx="8825658" cy="2534652"/>
          </a:xfrm>
        </p:spPr>
        <p:txBody>
          <a:bodyPr/>
          <a:lstStyle/>
          <a:p>
            <a:r>
              <a:rPr lang="en-US" dirty="0" smtClean="0"/>
              <a:t>Get it?</a:t>
            </a:r>
            <a:br>
              <a:rPr lang="en-US" dirty="0" smtClean="0"/>
            </a:br>
            <a:r>
              <a:rPr lang="en-US" dirty="0" smtClean="0"/>
              <a:t>			Got it?</a:t>
            </a:r>
            <a:br>
              <a:rPr lang="en-US" dirty="0" smtClean="0"/>
            </a:br>
            <a:r>
              <a:rPr lang="en-US" dirty="0" smtClean="0"/>
              <a:t>						Good!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54955" y="3946358"/>
            <a:ext cx="10042434" cy="1692442"/>
          </a:xfrm>
        </p:spPr>
        <p:txBody>
          <a:bodyPr>
            <a:noAutofit/>
          </a:bodyPr>
          <a:lstStyle/>
          <a:p>
            <a:r>
              <a:rPr lang="en-US" sz="3600" b="1" u="sng" dirty="0" smtClean="0"/>
              <a:t>Exit slip</a:t>
            </a:r>
            <a:r>
              <a:rPr lang="en-US" sz="3600" b="1" dirty="0" smtClean="0"/>
              <a:t>: Pick one other question on the paper and complete a thesis statement for it.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85934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Warm-up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45895"/>
            <a:ext cx="11085095" cy="377390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Take the next ten minutes and answer the questions on the handout provided.</a:t>
            </a:r>
          </a:p>
          <a:p>
            <a:r>
              <a:rPr lang="en-US" sz="4000" dirty="0" smtClean="0"/>
              <a:t>After the first ten minutes we will spend ONLY five minutes discussing your answers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131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 for notes!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8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331193" cy="706964"/>
          </a:xfrm>
        </p:spPr>
        <p:txBody>
          <a:bodyPr/>
          <a:lstStyle/>
          <a:p>
            <a:r>
              <a:rPr lang="en-US" sz="5400" dirty="0" smtClean="0"/>
              <a:t>What is a thesis statement?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306" y="2261937"/>
            <a:ext cx="11261558" cy="4154905"/>
          </a:xfrm>
        </p:spPr>
        <p:txBody>
          <a:bodyPr>
            <a:noAutofit/>
          </a:bodyPr>
          <a:lstStyle/>
          <a:p>
            <a:r>
              <a:rPr lang="en-US" sz="2800" dirty="0" smtClean="0"/>
              <a:t>A thesis statement is what you will be proving in your essay. </a:t>
            </a:r>
          </a:p>
          <a:p>
            <a:r>
              <a:rPr lang="en-US" sz="2800" dirty="0" smtClean="0"/>
              <a:t>Before looking at your essay or giving you advice your teacher MUST know what your thesis statement is, which means that it is the most important part of your essay.</a:t>
            </a:r>
          </a:p>
          <a:p>
            <a:r>
              <a:rPr lang="en-US" sz="2800" dirty="0" smtClean="0"/>
              <a:t>A good thesis statement is one sentence, and NEVER has the words: I, me, mine, my, opinion</a:t>
            </a:r>
          </a:p>
          <a:p>
            <a:r>
              <a:rPr lang="en-US" sz="2800" dirty="0" smtClean="0"/>
              <a:t>Think about it: do you want me </a:t>
            </a:r>
            <a:r>
              <a:rPr lang="en-US" sz="2800" smtClean="0"/>
              <a:t>to question </a:t>
            </a:r>
            <a:r>
              <a:rPr lang="en-US" sz="2800" dirty="0" smtClean="0"/>
              <a:t>your essay or you as a person?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9122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264" y="973668"/>
            <a:ext cx="11213432" cy="706964"/>
          </a:xfrm>
        </p:spPr>
        <p:txBody>
          <a:bodyPr/>
          <a:lstStyle/>
          <a:p>
            <a:r>
              <a:rPr lang="en-US" sz="4800" dirty="0" smtClean="0"/>
              <a:t>So what makes a thesis statement?		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4" y="2261937"/>
            <a:ext cx="11213432" cy="431532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There are four parts to a thesis statement:</a:t>
            </a:r>
          </a:p>
          <a:p>
            <a:pPr>
              <a:buAutoNum type="arabicPeriod"/>
            </a:pPr>
            <a:r>
              <a:rPr lang="en-US" sz="4000" dirty="0" smtClean="0"/>
              <a:t>Topic</a:t>
            </a:r>
          </a:p>
          <a:p>
            <a:pPr>
              <a:buAutoNum type="arabicPeriod"/>
            </a:pPr>
            <a:r>
              <a:rPr lang="en-US" sz="4000" dirty="0" smtClean="0"/>
              <a:t>Claim</a:t>
            </a:r>
          </a:p>
          <a:p>
            <a:pPr>
              <a:buAutoNum type="arabicPeriod"/>
            </a:pPr>
            <a:r>
              <a:rPr lang="en-US" sz="4000" dirty="0" smtClean="0"/>
              <a:t>Blueprint</a:t>
            </a:r>
          </a:p>
          <a:p>
            <a:pPr>
              <a:buAutoNum type="arabicPeriod"/>
            </a:pPr>
            <a:r>
              <a:rPr lang="en-US" sz="4000" dirty="0" smtClean="0"/>
              <a:t>Condition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5563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1. Topic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90" y="2245895"/>
            <a:ext cx="11181348" cy="442762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is the essay going to be discussing?</a:t>
            </a:r>
          </a:p>
          <a:p>
            <a:r>
              <a:rPr lang="en-US" sz="3600" dirty="0" smtClean="0"/>
              <a:t>This restates the question</a:t>
            </a:r>
          </a:p>
          <a:p>
            <a:r>
              <a:rPr lang="en-US" sz="3600" i="1" dirty="0" smtClean="0"/>
              <a:t>SAMPLE QUESTION: Who would win in a fight: Ironman or Batman?</a:t>
            </a:r>
          </a:p>
          <a:p>
            <a:pPr lvl="1"/>
            <a:r>
              <a:rPr lang="en-US" sz="3200" b="1" i="1" u="sng" dirty="0" smtClean="0"/>
              <a:t>Topic</a:t>
            </a:r>
            <a:r>
              <a:rPr lang="en-US" sz="3200" b="1" dirty="0" smtClean="0"/>
              <a:t>: In a fight between Ironman or Batman . . 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12440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2. Claim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347" y="2261937"/>
            <a:ext cx="11229473" cy="4042610"/>
          </a:xfrm>
        </p:spPr>
        <p:txBody>
          <a:bodyPr>
            <a:noAutofit/>
          </a:bodyPr>
          <a:lstStyle/>
          <a:p>
            <a:r>
              <a:rPr lang="en-US" sz="3200" dirty="0" smtClean="0"/>
              <a:t>What is your general answer to the original question?</a:t>
            </a:r>
          </a:p>
          <a:p>
            <a:r>
              <a:rPr lang="en-US" sz="3200" dirty="0" smtClean="0"/>
              <a:t>Your claim should flow smoothly from the topic and then into the blueprint</a:t>
            </a:r>
          </a:p>
          <a:p>
            <a:r>
              <a:rPr lang="en-US" sz="3200" i="1" dirty="0" smtClean="0"/>
              <a:t>Sample Question: Who would win in a fight: Ironman or Batman?</a:t>
            </a:r>
          </a:p>
          <a:p>
            <a:pPr lvl="1"/>
            <a:r>
              <a:rPr lang="en-US" sz="2800" b="1" u="sng" dirty="0" smtClean="0"/>
              <a:t>Topic</a:t>
            </a:r>
            <a:r>
              <a:rPr lang="en-US" sz="2800" b="1" dirty="0" smtClean="0"/>
              <a:t>: In a fight between Ironman and Batman . . .</a:t>
            </a:r>
          </a:p>
          <a:p>
            <a:pPr lvl="1"/>
            <a:r>
              <a:rPr lang="en-US" sz="2800" b="1" u="sng" dirty="0" smtClean="0"/>
              <a:t>Claim</a:t>
            </a:r>
            <a:r>
              <a:rPr lang="en-US" sz="2800" b="1" dirty="0" smtClean="0"/>
              <a:t>: . . . Ironman would win . . 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9175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3. Blueprint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389" y="2245895"/>
            <a:ext cx="11229473" cy="4315326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Your blueprint is three general reasons why you made your claim</a:t>
            </a:r>
          </a:p>
          <a:p>
            <a:r>
              <a:rPr lang="en-US" sz="2800" dirty="0" smtClean="0"/>
              <a:t>Each reason should me no more than three words</a:t>
            </a:r>
          </a:p>
          <a:p>
            <a:r>
              <a:rPr lang="en-US" sz="2800" dirty="0" smtClean="0"/>
              <a:t>Each reason will become the topic of a body paragraph</a:t>
            </a:r>
          </a:p>
          <a:p>
            <a:r>
              <a:rPr lang="en-US" sz="2800" i="1" dirty="0"/>
              <a:t>Sample Questions: Who would win in a fight: Ironman and Batman?</a:t>
            </a:r>
          </a:p>
          <a:p>
            <a:pPr lvl="1"/>
            <a:r>
              <a:rPr lang="en-US" sz="2400" b="1" u="sng" dirty="0"/>
              <a:t>Topic</a:t>
            </a:r>
            <a:r>
              <a:rPr lang="en-US" sz="2400" b="1" dirty="0"/>
              <a:t>: In a fight between Ironman and Batman . . .</a:t>
            </a:r>
          </a:p>
          <a:p>
            <a:pPr lvl="1"/>
            <a:r>
              <a:rPr lang="en-US" sz="2400" b="1" u="sng" dirty="0"/>
              <a:t>Claim</a:t>
            </a:r>
            <a:r>
              <a:rPr lang="en-US" sz="2400" b="1" dirty="0"/>
              <a:t>: . . . Ironman would win . . </a:t>
            </a:r>
            <a:r>
              <a:rPr lang="en-US" sz="2400" b="1" dirty="0" smtClean="0"/>
              <a:t>.</a:t>
            </a:r>
          </a:p>
          <a:p>
            <a:pPr lvl="1"/>
            <a:r>
              <a:rPr lang="en-US" sz="2400" b="1" u="sng" dirty="0" smtClean="0"/>
              <a:t>Blueprint</a:t>
            </a:r>
            <a:r>
              <a:rPr lang="en-US" sz="2400" b="1" dirty="0" smtClean="0"/>
              <a:t>: . . . Due to his (1) advanced technology, (2) attitude, and (3) support system . . 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7875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4. Condition	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101" y="2197769"/>
            <a:ext cx="11261636" cy="447574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a persuasive essay like this, your condition should mention one reason why someone might disagree with your claim.</a:t>
            </a:r>
          </a:p>
          <a:p>
            <a:r>
              <a:rPr lang="en-US" sz="2400" dirty="0" smtClean="0"/>
              <a:t>Your condition will become the opening sentence in your counterargument paragraph</a:t>
            </a:r>
          </a:p>
          <a:p>
            <a:r>
              <a:rPr lang="en-US" sz="2400" i="1" dirty="0"/>
              <a:t>Sample Questions: Who would win in a fight: Ironman and Batman?</a:t>
            </a:r>
          </a:p>
          <a:p>
            <a:pPr lvl="1"/>
            <a:r>
              <a:rPr lang="en-US" sz="2000" b="1" u="sng" dirty="0"/>
              <a:t>Topic</a:t>
            </a:r>
            <a:r>
              <a:rPr lang="en-US" sz="2000" b="1" dirty="0"/>
              <a:t>: In a fight between Ironman and Batman . . .</a:t>
            </a:r>
          </a:p>
          <a:p>
            <a:pPr lvl="1"/>
            <a:r>
              <a:rPr lang="en-US" sz="2000" b="1" u="sng" dirty="0"/>
              <a:t>Claim</a:t>
            </a:r>
            <a:r>
              <a:rPr lang="en-US" sz="2000" b="1" dirty="0"/>
              <a:t>: . . . Ironman would win . . .</a:t>
            </a:r>
          </a:p>
          <a:p>
            <a:pPr lvl="1"/>
            <a:r>
              <a:rPr lang="en-US" sz="2000" b="1" u="sng" dirty="0"/>
              <a:t>Blueprint</a:t>
            </a:r>
            <a:r>
              <a:rPr lang="en-US" sz="2000" b="1" dirty="0"/>
              <a:t>: . . . Due to his (1) advanced technology, (2) attitude, and (3) support system . . </a:t>
            </a:r>
            <a:r>
              <a:rPr lang="en-US" sz="2000" b="1" dirty="0" smtClean="0"/>
              <a:t>.</a:t>
            </a:r>
          </a:p>
          <a:p>
            <a:pPr lvl="1"/>
            <a:r>
              <a:rPr lang="en-US" sz="2000" b="1" u="sng" dirty="0" smtClean="0"/>
              <a:t>Condition</a:t>
            </a:r>
            <a:r>
              <a:rPr lang="en-US" sz="2000" b="1" dirty="0" smtClean="0"/>
              <a:t>: . . . Even though some people believe that Batman has more battle skills.</a:t>
            </a:r>
            <a:endParaRPr lang="en-US" sz="2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212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488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 Boardroom</vt:lpstr>
      <vt:lpstr>Thesis statements</vt:lpstr>
      <vt:lpstr>Warm-up</vt:lpstr>
      <vt:lpstr>Time for notes!</vt:lpstr>
      <vt:lpstr>What is a thesis statement?</vt:lpstr>
      <vt:lpstr>So what makes a thesis statement?  </vt:lpstr>
      <vt:lpstr>1. Topic</vt:lpstr>
      <vt:lpstr>2. Claim</vt:lpstr>
      <vt:lpstr>3. Blueprint</vt:lpstr>
      <vt:lpstr>4. Condition </vt:lpstr>
      <vt:lpstr>Get it?    Got it?       Good!</vt:lpstr>
    </vt:vector>
  </TitlesOfParts>
  <Company>Bullitt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 statements</dc:title>
  <dc:creator>Anderson, Sara</dc:creator>
  <cp:lastModifiedBy>Anderson, Sara</cp:lastModifiedBy>
  <cp:revision>3</cp:revision>
  <dcterms:created xsi:type="dcterms:W3CDTF">2015-10-12T14:33:22Z</dcterms:created>
  <dcterms:modified xsi:type="dcterms:W3CDTF">2015-10-12T15:01:27Z</dcterms:modified>
</cp:coreProperties>
</file>