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2" r:id="rId27"/>
    <p:sldId id="281" r:id="rId28"/>
    <p:sldId id="283" r:id="rId29"/>
    <p:sldId id="284" r:id="rId30"/>
    <p:sldId id="285" r:id="rId31"/>
    <p:sldId id="286" r:id="rId32"/>
    <p:sldId id="287" r:id="rId33"/>
    <p:sldId id="289" r:id="rId34"/>
    <p:sldId id="290" r:id="rId35"/>
    <p:sldId id="288" r:id="rId36"/>
    <p:sldId id="291" r:id="rId37"/>
    <p:sldId id="292" r:id="rId38"/>
    <p:sldId id="293" r:id="rId39"/>
    <p:sldId id="295" r:id="rId40"/>
    <p:sldId id="294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5363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" y="25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DDA51639-B2D6-4652-B8C3-1B4C224A7BAF}" type="datetimeFigureOut">
              <a:rPr lang="en-US" dirty="0"/>
              <a:t>9/14/2015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A6AA8-A04B-4104-9AE2-BD48D340E27F}" type="datetimeFigureOut">
              <a:rPr lang="en-US" dirty="0"/>
              <a:t>9/14/2015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0BF79-FAC6-4A96-8DE1-F7B82E2E1652}" type="datetimeFigureOut">
              <a:rPr lang="en-US" dirty="0"/>
              <a:t>9/14/2015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F5DD9-2C52-442D-92E2-8072C0C3D7CD}" type="datetimeFigureOut">
              <a:rPr lang="en-US" dirty="0"/>
              <a:t>9/14/2015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C44961B7-6B89-48AB-966F-622E2788EECC}" type="datetimeFigureOut">
              <a:rPr lang="en-US" dirty="0"/>
              <a:t>9/14/2015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D6FB-79CC-4683-A046-BBE785BA1BED}" type="datetimeFigureOut">
              <a:rPr lang="en-US" dirty="0"/>
              <a:t>9/14/2015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B3E8-48F1-4B23-8498-D8A04A81EC9C}" type="datetimeFigureOut">
              <a:rPr lang="en-US" dirty="0"/>
              <a:t>9/14/2015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0D90-AA62-404D-A741-635B4370F9CB}" type="datetimeFigureOut">
              <a:rPr lang="en-US" dirty="0"/>
              <a:t>9/14/2015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02E4-6836-46D1-9DBB-3C27C0DD3A89}" type="datetimeFigureOut">
              <a:rPr lang="en-US" dirty="0"/>
              <a:t>9/14/2015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131DD-A141-4471-BCF9-C6073EDD7E20}" type="datetimeFigureOut">
              <a:rPr lang="en-US" dirty="0"/>
              <a:t>9/14/2015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AB334A90-EB03-42F3-8859-2C2B2724C058}" type="datetimeFigureOut">
              <a:rPr lang="en-US" dirty="0"/>
              <a:t>9/14/2015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BC48EC7-AF6A-48D3-8284-14BACBEBDD84}" type="datetimeFigureOut">
              <a:rPr lang="en-US" dirty="0"/>
              <a:t>9/14/2015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729210"/>
          </a:xfrm>
        </p:spPr>
        <p:txBody>
          <a:bodyPr/>
          <a:lstStyle/>
          <a:p>
            <a:r>
              <a:rPr lang="en-US" sz="5400" dirty="0" smtClean="0"/>
              <a:t>Bell Work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2820474"/>
            <a:ext cx="9070848" cy="2318790"/>
          </a:xfrm>
        </p:spPr>
        <p:txBody>
          <a:bodyPr/>
          <a:lstStyle/>
          <a:p>
            <a:r>
              <a:rPr lang="en-US" dirty="0" smtClean="0"/>
              <a:t>8-17-15 How do you define un-familiar terms in your everyday life? What steps do you follow?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8191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699234"/>
          </a:xfrm>
        </p:spPr>
        <p:txBody>
          <a:bodyPr/>
          <a:lstStyle/>
          <a:p>
            <a:r>
              <a:rPr lang="en-US" dirty="0" smtClean="0"/>
              <a:t>Bell Work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42550" y="2965595"/>
            <a:ext cx="9070848" cy="2348766"/>
          </a:xfrm>
        </p:spPr>
        <p:txBody>
          <a:bodyPr>
            <a:normAutofit/>
          </a:bodyPr>
          <a:lstStyle/>
          <a:p>
            <a:r>
              <a:rPr lang="en-US" sz="3200" dirty="0" smtClean="0"/>
              <a:t>8-24-15 English II: What is your favorite school appropriate song lyric? Why?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729153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2"/>
            <a:ext cx="9068586" cy="806483"/>
          </a:xfrm>
        </p:spPr>
        <p:txBody>
          <a:bodyPr/>
          <a:lstStyle/>
          <a:p>
            <a:r>
              <a:rPr lang="en-US" dirty="0" smtClean="0"/>
              <a:t>Bell work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2897746"/>
            <a:ext cx="9070848" cy="2241517"/>
          </a:xfrm>
        </p:spPr>
        <p:txBody>
          <a:bodyPr>
            <a:normAutofit/>
          </a:bodyPr>
          <a:lstStyle/>
          <a:p>
            <a:r>
              <a:rPr lang="en-US" sz="3600" dirty="0" smtClean="0"/>
              <a:t>8-25-15 Edit this sentence:</a:t>
            </a:r>
          </a:p>
          <a:p>
            <a:r>
              <a:rPr lang="en-US" sz="3600" dirty="0" err="1" smtClean="0"/>
              <a:t>i</a:t>
            </a:r>
            <a:r>
              <a:rPr lang="en-US" sz="3600" dirty="0" smtClean="0"/>
              <a:t> did not study for the vocabulary quiz therefore </a:t>
            </a:r>
            <a:r>
              <a:rPr lang="en-US" sz="3600" dirty="0" err="1" smtClean="0"/>
              <a:t>i</a:t>
            </a:r>
            <a:r>
              <a:rPr lang="en-US" sz="3600" dirty="0" smtClean="0"/>
              <a:t> failed the quiz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403466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4362" y="2324727"/>
            <a:ext cx="9068586" cy="840623"/>
          </a:xfrm>
        </p:spPr>
        <p:txBody>
          <a:bodyPr/>
          <a:lstStyle/>
          <a:p>
            <a:r>
              <a:rPr lang="en-US" dirty="0" smtClean="0"/>
              <a:t>Bell Work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2931886"/>
            <a:ext cx="9070848" cy="2207377"/>
          </a:xfrm>
        </p:spPr>
        <p:txBody>
          <a:bodyPr>
            <a:normAutofit/>
          </a:bodyPr>
          <a:lstStyle/>
          <a:p>
            <a:r>
              <a:rPr lang="en-US" sz="3600" dirty="0" smtClean="0"/>
              <a:t>8-26-15 Timed Journaling </a:t>
            </a:r>
            <a:r>
              <a:rPr lang="en-US" sz="3600" b="1" dirty="0" smtClean="0"/>
              <a:t>Write for the Entire 5 minutes</a:t>
            </a:r>
            <a:r>
              <a:rPr lang="en-US" sz="3600" dirty="0" smtClean="0"/>
              <a:t>. What is your favorite memory, and why?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230362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564851"/>
          </a:xfrm>
        </p:spPr>
        <p:txBody>
          <a:bodyPr/>
          <a:lstStyle/>
          <a:p>
            <a:r>
              <a:rPr lang="en-US" dirty="0" smtClean="0"/>
              <a:t>Bell </a:t>
            </a:r>
            <a:r>
              <a:rPr lang="en-US" dirty="0" err="1" smtClean="0"/>
              <a:t>WOrk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2859314"/>
            <a:ext cx="9070848" cy="2279949"/>
          </a:xfrm>
        </p:spPr>
        <p:txBody>
          <a:bodyPr>
            <a:normAutofit/>
          </a:bodyPr>
          <a:lstStyle/>
          <a:p>
            <a:r>
              <a:rPr lang="en-US" sz="3600" dirty="0" smtClean="0"/>
              <a:t>8-27-15: What word means to combine? Use the word in a sentence. </a:t>
            </a:r>
          </a:p>
        </p:txBody>
      </p:sp>
    </p:spTree>
    <p:extLst>
      <p:ext uri="{BB962C8B-B14F-4D97-AF65-F5344CB8AC3E}">
        <p14:creationId xmlns:p14="http://schemas.microsoft.com/office/powerpoint/2010/main" val="1150644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637423"/>
          </a:xfrm>
        </p:spPr>
        <p:txBody>
          <a:bodyPr/>
          <a:lstStyle/>
          <a:p>
            <a:r>
              <a:rPr lang="en-US" dirty="0" smtClean="0"/>
              <a:t>Bell Work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2859314"/>
            <a:ext cx="9070848" cy="2279949"/>
          </a:xfrm>
        </p:spPr>
        <p:txBody>
          <a:bodyPr>
            <a:normAutofit/>
          </a:bodyPr>
          <a:lstStyle/>
          <a:p>
            <a:r>
              <a:rPr lang="en-US" sz="3600" dirty="0" smtClean="0"/>
              <a:t>8-28-15 Get your book out and begin silently reading.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632586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768051"/>
          </a:xfrm>
        </p:spPr>
        <p:txBody>
          <a:bodyPr/>
          <a:lstStyle/>
          <a:p>
            <a:r>
              <a:rPr lang="en-US" dirty="0" smtClean="0"/>
              <a:t>Bell Work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2859314"/>
            <a:ext cx="9070848" cy="2279949"/>
          </a:xfrm>
        </p:spPr>
        <p:txBody>
          <a:bodyPr>
            <a:normAutofit/>
          </a:bodyPr>
          <a:lstStyle/>
          <a:p>
            <a:r>
              <a:rPr lang="en-US" sz="3600" dirty="0" smtClean="0"/>
              <a:t>8-28-15 English I: Get out your homework.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095216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753537"/>
          </a:xfrm>
        </p:spPr>
        <p:txBody>
          <a:bodyPr/>
          <a:lstStyle/>
          <a:p>
            <a:r>
              <a:rPr lang="en-US" dirty="0" smtClean="0"/>
              <a:t>Bell work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2844800"/>
            <a:ext cx="9070848" cy="2294463"/>
          </a:xfrm>
        </p:spPr>
        <p:txBody>
          <a:bodyPr>
            <a:normAutofit/>
          </a:bodyPr>
          <a:lstStyle/>
          <a:p>
            <a:r>
              <a:rPr lang="en-US" sz="3600" dirty="0" smtClean="0"/>
              <a:t>9-1-15 Correct the following sentence: </a:t>
            </a:r>
          </a:p>
          <a:p>
            <a:r>
              <a:rPr lang="en-US" sz="3600" dirty="0" smtClean="0"/>
              <a:t>I wish I was a better student.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875465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826108"/>
          </a:xfrm>
        </p:spPr>
        <p:txBody>
          <a:bodyPr/>
          <a:lstStyle/>
          <a:p>
            <a:r>
              <a:rPr lang="en-US" dirty="0" smtClean="0"/>
              <a:t>Bell Work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2917372"/>
            <a:ext cx="9070848" cy="2670628"/>
          </a:xfrm>
        </p:spPr>
        <p:txBody>
          <a:bodyPr>
            <a:normAutofit lnSpcReduction="10000"/>
          </a:bodyPr>
          <a:lstStyle/>
          <a:p>
            <a:r>
              <a:rPr lang="en-US" sz="3600" dirty="0" smtClean="0"/>
              <a:t>9-2-15 Journal about it: If </a:t>
            </a:r>
            <a:r>
              <a:rPr lang="en-US" sz="3600" dirty="0"/>
              <a:t>I could change one thing about myself (if you can't think of anything, you might want to consider telling how you got to be perfect!) </a:t>
            </a: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716068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865297"/>
          </a:xfrm>
        </p:spPr>
        <p:txBody>
          <a:bodyPr/>
          <a:lstStyle/>
          <a:p>
            <a:r>
              <a:rPr lang="en-US" dirty="0" smtClean="0"/>
              <a:t>Bell Work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2956560"/>
            <a:ext cx="9070848" cy="2182703"/>
          </a:xfrm>
        </p:spPr>
        <p:txBody>
          <a:bodyPr>
            <a:normAutofit/>
          </a:bodyPr>
          <a:lstStyle/>
          <a:p>
            <a:r>
              <a:rPr lang="en-US" sz="3600" dirty="0" smtClean="0"/>
              <a:t>9-3-15 Get your vocabulary notes out and begin creating a sentence for each vocabulary word.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728793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709994"/>
          </a:xfrm>
        </p:spPr>
        <p:txBody>
          <a:bodyPr/>
          <a:lstStyle/>
          <a:p>
            <a:r>
              <a:rPr lang="en-US" dirty="0" smtClean="0"/>
              <a:t>Bell Work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2975430"/>
            <a:ext cx="9070848" cy="2163834"/>
          </a:xfrm>
        </p:spPr>
        <p:txBody>
          <a:bodyPr>
            <a:normAutofit/>
          </a:bodyPr>
          <a:lstStyle/>
          <a:p>
            <a:r>
              <a:rPr lang="en-US" sz="3600" dirty="0" smtClean="0"/>
              <a:t>9-3-15 Get out your materials, and begin work on your poster.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956605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767847"/>
          </a:xfrm>
        </p:spPr>
        <p:txBody>
          <a:bodyPr/>
          <a:lstStyle/>
          <a:p>
            <a:r>
              <a:rPr lang="en-US" sz="4800" dirty="0" smtClean="0"/>
              <a:t>Bell Work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2859110"/>
            <a:ext cx="9070848" cy="2280153"/>
          </a:xfrm>
        </p:spPr>
        <p:txBody>
          <a:bodyPr/>
          <a:lstStyle/>
          <a:p>
            <a:r>
              <a:rPr lang="en-US" dirty="0" smtClean="0"/>
              <a:t>Get out a sheet of paper, and write at least THREE expectations/procedures that I have for the year.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697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1048177"/>
          </a:xfrm>
        </p:spPr>
        <p:txBody>
          <a:bodyPr/>
          <a:lstStyle/>
          <a:p>
            <a:r>
              <a:rPr lang="en-US" dirty="0" smtClean="0"/>
              <a:t>Bell Work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2895600"/>
            <a:ext cx="9070848" cy="2243663"/>
          </a:xfrm>
        </p:spPr>
        <p:txBody>
          <a:bodyPr>
            <a:normAutofit lnSpcReduction="10000"/>
          </a:bodyPr>
          <a:lstStyle/>
          <a:p>
            <a:r>
              <a:rPr lang="en-US" sz="3600" dirty="0" smtClean="0"/>
              <a:t>9-4-15 Get your vocabulary out and study for the vocab quiz. </a:t>
            </a:r>
          </a:p>
          <a:p>
            <a:r>
              <a:rPr lang="en-US" sz="3600" dirty="0" smtClean="0"/>
              <a:t>Reminder: The number one rule of the class is to be respectful!!!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55772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898680"/>
          </a:xfrm>
        </p:spPr>
        <p:txBody>
          <a:bodyPr/>
          <a:lstStyle/>
          <a:p>
            <a:r>
              <a:rPr lang="en-US" dirty="0" smtClean="0"/>
              <a:t>Bell Work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2989944"/>
            <a:ext cx="9070848" cy="214932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9-8-15 Correct the following sentence:</a:t>
            </a:r>
          </a:p>
          <a:p>
            <a:r>
              <a:rPr lang="en-US" sz="3600" dirty="0" smtClean="0"/>
              <a:t>I seen him this weekend.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493929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782566"/>
          </a:xfrm>
        </p:spPr>
        <p:txBody>
          <a:bodyPr/>
          <a:lstStyle/>
          <a:p>
            <a:r>
              <a:rPr lang="en-US" dirty="0" smtClean="0"/>
              <a:t>Bell Work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2873830"/>
            <a:ext cx="9070848" cy="2265434"/>
          </a:xfrm>
        </p:spPr>
        <p:txBody>
          <a:bodyPr>
            <a:normAutofit fontScale="25000" lnSpcReduction="20000"/>
          </a:bodyPr>
          <a:lstStyle/>
          <a:p>
            <a:r>
              <a:rPr lang="en-US" sz="14400" dirty="0" smtClean="0"/>
              <a:t>9-9-15 Write a letter to yourself. What does your future self need to know? What would you like to remember later?</a:t>
            </a:r>
          </a:p>
          <a:p>
            <a:r>
              <a:rPr lang="en-US" sz="14400" dirty="0"/>
              <a:t>Dear Future Me . . 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0724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753537"/>
          </a:xfrm>
        </p:spPr>
        <p:txBody>
          <a:bodyPr/>
          <a:lstStyle/>
          <a:p>
            <a:r>
              <a:rPr lang="en-US" dirty="0" smtClean="0"/>
              <a:t>Bell Work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1708" y="3062514"/>
            <a:ext cx="9070848" cy="2294463"/>
          </a:xfrm>
        </p:spPr>
        <p:txBody>
          <a:bodyPr>
            <a:normAutofit/>
          </a:bodyPr>
          <a:lstStyle/>
          <a:p>
            <a:r>
              <a:rPr lang="en-US" sz="3600" dirty="0" smtClean="0"/>
              <a:t>9-10-15 English II: Why do you think that the state tests you through </a:t>
            </a:r>
            <a:r>
              <a:rPr lang="en-US" sz="3600" smtClean="0"/>
              <a:t>on-demand writing?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987055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826108"/>
          </a:xfrm>
        </p:spPr>
        <p:txBody>
          <a:bodyPr/>
          <a:lstStyle/>
          <a:p>
            <a:r>
              <a:rPr lang="en-US" dirty="0" smtClean="0"/>
              <a:t>Bell Work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2917372"/>
            <a:ext cx="9070848" cy="2221892"/>
          </a:xfrm>
        </p:spPr>
        <p:txBody>
          <a:bodyPr>
            <a:normAutofit/>
          </a:bodyPr>
          <a:lstStyle/>
          <a:p>
            <a:r>
              <a:rPr lang="en-US" sz="3600" dirty="0" smtClean="0"/>
              <a:t>9-10-15 English I: What is one root word you remember from yesterday. What does it mean? Use it in a word.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278149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826108"/>
          </a:xfrm>
        </p:spPr>
        <p:txBody>
          <a:bodyPr/>
          <a:lstStyle/>
          <a:p>
            <a:r>
              <a:rPr lang="en-US" dirty="0" smtClean="0"/>
              <a:t>Bell work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2917372"/>
            <a:ext cx="9070848" cy="2221892"/>
          </a:xfrm>
        </p:spPr>
        <p:txBody>
          <a:bodyPr>
            <a:normAutofit/>
          </a:bodyPr>
          <a:lstStyle/>
          <a:p>
            <a:r>
              <a:rPr lang="en-US" sz="3600" dirty="0" smtClean="0"/>
              <a:t>9-11-15: Get out your book and your book log and begin silently reading.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287801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1000280"/>
          </a:xfrm>
        </p:spPr>
        <p:txBody>
          <a:bodyPr/>
          <a:lstStyle/>
          <a:p>
            <a:r>
              <a:rPr lang="en-US" dirty="0" smtClean="0"/>
              <a:t>Bell Work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1708" y="2989943"/>
            <a:ext cx="9070848" cy="2279949"/>
          </a:xfrm>
        </p:spPr>
        <p:txBody>
          <a:bodyPr>
            <a:normAutofit/>
          </a:bodyPr>
          <a:lstStyle/>
          <a:p>
            <a:r>
              <a:rPr lang="en-US" sz="3600" dirty="0" smtClean="0"/>
              <a:t>9-14-15 English I: What is the difference between tone and mood?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043021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4362" y="2091264"/>
            <a:ext cx="9068586" cy="724508"/>
          </a:xfrm>
        </p:spPr>
        <p:txBody>
          <a:bodyPr/>
          <a:lstStyle/>
          <a:p>
            <a:r>
              <a:rPr lang="en-US" dirty="0" smtClean="0"/>
              <a:t>Bell Work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2815772"/>
            <a:ext cx="9070848" cy="2323492"/>
          </a:xfrm>
        </p:spPr>
        <p:txBody>
          <a:bodyPr>
            <a:normAutofit/>
          </a:bodyPr>
          <a:lstStyle/>
          <a:p>
            <a:r>
              <a:rPr lang="en-US" sz="3600" dirty="0" smtClean="0"/>
              <a:t>9-14-15 English II: Why is knowing about ‘The Great Depression’ important for our reading?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948422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1058337"/>
          </a:xfrm>
        </p:spPr>
        <p:txBody>
          <a:bodyPr/>
          <a:lstStyle/>
          <a:p>
            <a:r>
              <a:rPr lang="en-US" dirty="0" smtClean="0"/>
              <a:t>Bell work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3048000"/>
            <a:ext cx="9070848" cy="2091263"/>
          </a:xfrm>
        </p:spPr>
        <p:txBody>
          <a:bodyPr>
            <a:normAutofit/>
          </a:bodyPr>
          <a:lstStyle/>
          <a:p>
            <a:r>
              <a:rPr lang="en-US" sz="3600" dirty="0" smtClean="0"/>
              <a:t>9-15-15 Correct this quote. “An’ you </a:t>
            </a:r>
            <a:r>
              <a:rPr lang="en-US" sz="3600" dirty="0" err="1" smtClean="0"/>
              <a:t>ain’t</a:t>
            </a:r>
            <a:r>
              <a:rPr lang="en-US" sz="3600" dirty="0" smtClean="0"/>
              <a:t> </a:t>
            </a:r>
            <a:r>
              <a:rPr lang="en-US" sz="3600" dirty="0" err="1" smtClean="0"/>
              <a:t>gonna</a:t>
            </a:r>
            <a:r>
              <a:rPr lang="en-US" sz="3600" dirty="0" smtClean="0"/>
              <a:t> do no bad thing like you done in Weed, neither.”</a:t>
            </a:r>
          </a:p>
        </p:txBody>
      </p:sp>
    </p:spTree>
    <p:extLst>
      <p:ext uri="{BB962C8B-B14F-4D97-AF65-F5344CB8AC3E}">
        <p14:creationId xmlns:p14="http://schemas.microsoft.com/office/powerpoint/2010/main" val="2923699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956737"/>
          </a:xfrm>
        </p:spPr>
        <p:txBody>
          <a:bodyPr/>
          <a:lstStyle/>
          <a:p>
            <a:r>
              <a:rPr lang="en-US" dirty="0" smtClean="0"/>
              <a:t>Bell Work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59446" y="2938989"/>
            <a:ext cx="9070848" cy="2192863"/>
          </a:xfrm>
        </p:spPr>
        <p:txBody>
          <a:bodyPr>
            <a:normAutofit lnSpcReduction="10000"/>
          </a:bodyPr>
          <a:lstStyle/>
          <a:p>
            <a:r>
              <a:rPr lang="en-US" sz="3600" dirty="0" smtClean="0"/>
              <a:t>9-16-15	Write a letter to your past self. What do you wish that you knew then?</a:t>
            </a:r>
          </a:p>
          <a:p>
            <a:r>
              <a:rPr lang="en-US" sz="3600" dirty="0" smtClean="0"/>
              <a:t>Dear Past Self…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164883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639058"/>
          </a:xfrm>
        </p:spPr>
        <p:txBody>
          <a:bodyPr/>
          <a:lstStyle/>
          <a:p>
            <a:r>
              <a:rPr lang="en-US" dirty="0" smtClean="0"/>
              <a:t>Bell Work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2910626"/>
            <a:ext cx="9070848" cy="2228638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8-18-15</a:t>
            </a:r>
            <a:r>
              <a:rPr lang="en-US" sz="3200" dirty="0" smtClean="0"/>
              <a:t> Correct this sentence: </a:t>
            </a:r>
          </a:p>
          <a:p>
            <a:r>
              <a:rPr lang="en-US" sz="3200" dirty="0" smtClean="0"/>
              <a:t>Their going to the movies later.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019349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956737"/>
          </a:xfrm>
        </p:spPr>
        <p:txBody>
          <a:bodyPr/>
          <a:lstStyle/>
          <a:p>
            <a:r>
              <a:rPr lang="en-US" dirty="0" smtClean="0"/>
              <a:t>Bell Work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3048000"/>
            <a:ext cx="9070848" cy="2091263"/>
          </a:xfrm>
        </p:spPr>
        <p:txBody>
          <a:bodyPr>
            <a:normAutofit/>
          </a:bodyPr>
          <a:lstStyle/>
          <a:p>
            <a:r>
              <a:rPr lang="en-US" sz="3600" dirty="0" smtClean="0"/>
              <a:t>9-17-15 English II: Who is your favorite character in the novel thus far? Why?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695090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855137"/>
          </a:xfrm>
        </p:spPr>
        <p:txBody>
          <a:bodyPr/>
          <a:lstStyle/>
          <a:p>
            <a:r>
              <a:rPr lang="en-US" dirty="0" smtClean="0"/>
              <a:t>Bell Work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2946400"/>
            <a:ext cx="9070848" cy="2192863"/>
          </a:xfrm>
        </p:spPr>
        <p:txBody>
          <a:bodyPr>
            <a:normAutofit/>
          </a:bodyPr>
          <a:lstStyle/>
          <a:p>
            <a:r>
              <a:rPr lang="en-US" sz="3600" dirty="0" smtClean="0"/>
              <a:t>9-17-15 English I: What connotation does the word stupid have?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357267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753537"/>
          </a:xfrm>
        </p:spPr>
        <p:txBody>
          <a:bodyPr/>
          <a:lstStyle/>
          <a:p>
            <a:r>
              <a:rPr lang="en-US" dirty="0" smtClean="0"/>
              <a:t>Bell Work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2844800"/>
            <a:ext cx="9070848" cy="2294463"/>
          </a:xfrm>
        </p:spPr>
        <p:txBody>
          <a:bodyPr>
            <a:normAutofit/>
          </a:bodyPr>
          <a:lstStyle/>
          <a:p>
            <a:r>
              <a:rPr lang="en-US" sz="3600" dirty="0" smtClean="0"/>
              <a:t>9-18-15 Get out your vocabulary notes, and study for the vocabulary test/quiz.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843597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811594"/>
          </a:xfrm>
        </p:spPr>
        <p:txBody>
          <a:bodyPr/>
          <a:lstStyle/>
          <a:p>
            <a:r>
              <a:rPr lang="en-US" dirty="0" smtClean="0"/>
              <a:t>Bell Work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2902858"/>
            <a:ext cx="9070848" cy="2236406"/>
          </a:xfrm>
        </p:spPr>
        <p:txBody>
          <a:bodyPr>
            <a:normAutofit/>
          </a:bodyPr>
          <a:lstStyle/>
          <a:p>
            <a:r>
              <a:rPr lang="en-US" sz="3600" dirty="0" smtClean="0"/>
              <a:t>9-21-15 English II: What do you think will happen next in “Of Mice and Men”?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561148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811594"/>
          </a:xfrm>
        </p:spPr>
        <p:txBody>
          <a:bodyPr/>
          <a:lstStyle/>
          <a:p>
            <a:r>
              <a:rPr lang="en-US" dirty="0" smtClean="0"/>
              <a:t>Bell Work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3207656"/>
            <a:ext cx="9070848" cy="1931607"/>
          </a:xfrm>
        </p:spPr>
        <p:txBody>
          <a:bodyPr>
            <a:normAutofit/>
          </a:bodyPr>
          <a:lstStyle/>
          <a:p>
            <a:r>
              <a:rPr lang="en-US" sz="3600" dirty="0" smtClean="0"/>
              <a:t>What is the DENOTATION of the word chauvinist?</a:t>
            </a: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166929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898680"/>
          </a:xfrm>
        </p:spPr>
        <p:txBody>
          <a:bodyPr/>
          <a:lstStyle/>
          <a:p>
            <a:r>
              <a:rPr lang="en-US" dirty="0" smtClean="0"/>
              <a:t>Bell Work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2989944"/>
            <a:ext cx="9070848" cy="214932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9-21-15 English I: What is one piece of figurative language, and what does it mean?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456261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927708"/>
          </a:xfrm>
        </p:spPr>
        <p:txBody>
          <a:bodyPr/>
          <a:lstStyle/>
          <a:p>
            <a:r>
              <a:rPr lang="en-US" dirty="0" smtClean="0"/>
              <a:t>Bell work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3018972"/>
            <a:ext cx="9070848" cy="2120292"/>
          </a:xfrm>
        </p:spPr>
        <p:txBody>
          <a:bodyPr>
            <a:normAutofit lnSpcReduction="10000"/>
          </a:bodyPr>
          <a:lstStyle/>
          <a:p>
            <a:r>
              <a:rPr lang="en-US" sz="3600" dirty="0" smtClean="0"/>
              <a:t>9-22-15 Replace the underlined words with one of your vocabulary words: </a:t>
            </a:r>
          </a:p>
          <a:p>
            <a:r>
              <a:rPr lang="en-US" sz="3600" dirty="0" smtClean="0"/>
              <a:t>The passage was </a:t>
            </a:r>
            <a:r>
              <a:rPr lang="en-US" sz="3600" u="sng" dirty="0" smtClean="0"/>
              <a:t>easily traveled </a:t>
            </a:r>
            <a:r>
              <a:rPr lang="en-US" sz="3600" dirty="0" smtClean="0"/>
              <a:t>by the sailors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415216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4362" y="2091262"/>
            <a:ext cx="9068586" cy="579367"/>
          </a:xfrm>
        </p:spPr>
        <p:txBody>
          <a:bodyPr/>
          <a:lstStyle/>
          <a:p>
            <a:r>
              <a:rPr lang="en-US" dirty="0" smtClean="0"/>
              <a:t>Bell Work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4362" y="2670629"/>
            <a:ext cx="9070848" cy="2846007"/>
          </a:xfrm>
        </p:spPr>
        <p:txBody>
          <a:bodyPr>
            <a:noAutofit/>
          </a:bodyPr>
          <a:lstStyle/>
          <a:p>
            <a:r>
              <a:rPr lang="en-US" sz="3600" dirty="0" smtClean="0"/>
              <a:t>9-23-15 Write ONE FULL PAGE about the following prompt. How have you changed over the last five years? If you haven’t changed explain why you have not. </a:t>
            </a:r>
          </a:p>
        </p:txBody>
      </p:sp>
    </p:spTree>
    <p:extLst>
      <p:ext uri="{BB962C8B-B14F-4D97-AF65-F5344CB8AC3E}">
        <p14:creationId xmlns:p14="http://schemas.microsoft.com/office/powerpoint/2010/main" val="306749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724508"/>
          </a:xfrm>
        </p:spPr>
        <p:txBody>
          <a:bodyPr/>
          <a:lstStyle/>
          <a:p>
            <a:r>
              <a:rPr lang="en-US" dirty="0" smtClean="0"/>
              <a:t>Bell Work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0738" y="3018971"/>
            <a:ext cx="9070848" cy="2902856"/>
          </a:xfrm>
        </p:spPr>
        <p:txBody>
          <a:bodyPr>
            <a:noAutofit/>
          </a:bodyPr>
          <a:lstStyle/>
          <a:p>
            <a:r>
              <a:rPr lang="en-US" sz="3300" dirty="0" smtClean="0"/>
              <a:t>9-24-15 English II: Replace the underlined word with a vocabulary word. </a:t>
            </a:r>
            <a:endParaRPr lang="en-US" sz="3300" dirty="0"/>
          </a:p>
          <a:p>
            <a:r>
              <a:rPr lang="en-US" sz="3300" dirty="0" smtClean="0"/>
              <a:t>The General’s </a:t>
            </a:r>
            <a:r>
              <a:rPr lang="en-US" sz="3300" u="sng" dirty="0" smtClean="0"/>
              <a:t>maneuver</a:t>
            </a:r>
            <a:r>
              <a:rPr lang="en-US" sz="3300" dirty="0" smtClean="0"/>
              <a:t> sacrificed many soldiers, but ultimately won the battle.</a:t>
            </a: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905367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942223"/>
          </a:xfrm>
        </p:spPr>
        <p:txBody>
          <a:bodyPr/>
          <a:lstStyle/>
          <a:p>
            <a:r>
              <a:rPr lang="en-US" dirty="0" smtClean="0"/>
              <a:t>Bell Work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3033486"/>
            <a:ext cx="9070848" cy="2105777"/>
          </a:xfrm>
        </p:spPr>
        <p:txBody>
          <a:bodyPr>
            <a:normAutofit/>
          </a:bodyPr>
          <a:lstStyle/>
          <a:p>
            <a:r>
              <a:rPr lang="en-US" sz="3600" dirty="0" smtClean="0"/>
              <a:t>Get out your connotation/denotation packet from yesterday.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661847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784672"/>
          </a:xfrm>
        </p:spPr>
        <p:txBody>
          <a:bodyPr/>
          <a:lstStyle/>
          <a:p>
            <a:r>
              <a:rPr lang="en-US" dirty="0" smtClean="0"/>
              <a:t>Bell Work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2993924"/>
            <a:ext cx="9070848" cy="2145340"/>
          </a:xfrm>
        </p:spPr>
        <p:txBody>
          <a:bodyPr/>
          <a:lstStyle/>
          <a:p>
            <a:r>
              <a:rPr lang="en-US" sz="3600" dirty="0" smtClean="0"/>
              <a:t>8-19-15 Journal about the following question. What </a:t>
            </a:r>
            <a:r>
              <a:rPr lang="en-US" sz="3600" dirty="0"/>
              <a:t>would you do if you knew you couldn’t fail?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9274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60107" y="1873550"/>
            <a:ext cx="9068586" cy="1000280"/>
          </a:xfrm>
        </p:spPr>
        <p:txBody>
          <a:bodyPr/>
          <a:lstStyle/>
          <a:p>
            <a:r>
              <a:rPr lang="en-US" dirty="0" smtClean="0"/>
              <a:t>Bell work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49185" y="2873830"/>
            <a:ext cx="9070848" cy="2031999"/>
          </a:xfrm>
        </p:spPr>
        <p:txBody>
          <a:bodyPr>
            <a:noAutofit/>
          </a:bodyPr>
          <a:lstStyle/>
          <a:p>
            <a:r>
              <a:rPr lang="en-US" sz="3600" dirty="0" smtClean="0"/>
              <a:t>9-24-15 English I: What is an allusion?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318550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840623"/>
          </a:xfrm>
        </p:spPr>
        <p:txBody>
          <a:bodyPr/>
          <a:lstStyle/>
          <a:p>
            <a:r>
              <a:rPr lang="en-US" dirty="0" smtClean="0"/>
              <a:t>Bell Work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2931886"/>
            <a:ext cx="9070848" cy="2207377"/>
          </a:xfrm>
        </p:spPr>
        <p:txBody>
          <a:bodyPr>
            <a:normAutofit/>
          </a:bodyPr>
          <a:lstStyle/>
          <a:p>
            <a:r>
              <a:rPr lang="en-US" sz="3600" dirty="0" smtClean="0"/>
              <a:t>9-25-15</a:t>
            </a:r>
          </a:p>
          <a:p>
            <a:r>
              <a:rPr lang="en-US" sz="3600" dirty="0" smtClean="0"/>
              <a:t>English II: Study for your vocabulary quiz.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771601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898680"/>
          </a:xfrm>
        </p:spPr>
        <p:txBody>
          <a:bodyPr/>
          <a:lstStyle/>
          <a:p>
            <a:r>
              <a:rPr lang="en-US" dirty="0" smtClean="0"/>
              <a:t>Bell Work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1708" y="3193142"/>
            <a:ext cx="9070848" cy="1946121"/>
          </a:xfrm>
        </p:spPr>
        <p:txBody>
          <a:bodyPr>
            <a:normAutofit/>
          </a:bodyPr>
          <a:lstStyle/>
          <a:p>
            <a:r>
              <a:rPr lang="en-US" sz="3600" dirty="0" smtClean="0"/>
              <a:t>9-25-15: Get out your book and silently read.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716952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797080"/>
          </a:xfrm>
        </p:spPr>
        <p:txBody>
          <a:bodyPr/>
          <a:lstStyle/>
          <a:p>
            <a:r>
              <a:rPr lang="en-US" dirty="0" smtClean="0"/>
              <a:t>Bell Work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2888344"/>
            <a:ext cx="9070848" cy="225092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9-28-15 English II: What types of figurative language do you remember?</a:t>
            </a: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647183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884166"/>
          </a:xfrm>
        </p:spPr>
        <p:txBody>
          <a:bodyPr/>
          <a:lstStyle/>
          <a:p>
            <a:r>
              <a:rPr lang="en-US" dirty="0" smtClean="0"/>
              <a:t>Bell Work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2975430"/>
            <a:ext cx="9070848" cy="2163834"/>
          </a:xfrm>
        </p:spPr>
        <p:txBody>
          <a:bodyPr>
            <a:noAutofit/>
          </a:bodyPr>
          <a:lstStyle/>
          <a:p>
            <a:r>
              <a:rPr lang="en-US" sz="3600" dirty="0" smtClean="0"/>
              <a:t>9-28-15 English I: Why do authors use allusions?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399481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71976" y="2188540"/>
            <a:ext cx="9068586" cy="768051"/>
          </a:xfrm>
        </p:spPr>
        <p:txBody>
          <a:bodyPr/>
          <a:lstStyle/>
          <a:p>
            <a:r>
              <a:rPr lang="en-US" dirty="0" smtClean="0"/>
              <a:t>Bell Work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3526" y="3676437"/>
            <a:ext cx="9070848" cy="2279949"/>
          </a:xfrm>
        </p:spPr>
        <p:txBody>
          <a:bodyPr>
            <a:normAutofit/>
          </a:bodyPr>
          <a:lstStyle/>
          <a:p>
            <a:r>
              <a:rPr lang="en-US" sz="3600" dirty="0" smtClean="0"/>
              <a:t>9-29-15 Correct the following sentence. Divers are enthused by his or her diving suit.</a:t>
            </a: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10390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1174451"/>
          </a:xfrm>
        </p:spPr>
        <p:txBody>
          <a:bodyPr/>
          <a:lstStyle/>
          <a:p>
            <a:r>
              <a:rPr lang="en-US" dirty="0" smtClean="0"/>
              <a:t>Bell Work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3091544"/>
            <a:ext cx="9070848" cy="2047720"/>
          </a:xfrm>
        </p:spPr>
        <p:txBody>
          <a:bodyPr>
            <a:normAutofit fontScale="92500" lnSpcReduction="10000"/>
          </a:bodyPr>
          <a:lstStyle/>
          <a:p>
            <a:r>
              <a:rPr lang="en-US" sz="3600" dirty="0" smtClean="0"/>
              <a:t>9-30-15 </a:t>
            </a:r>
            <a:r>
              <a:rPr lang="en-US" sz="3600" b="1" dirty="0"/>
              <a:t>Invent and describe a new food.</a:t>
            </a:r>
            <a:r>
              <a:rPr lang="en-US" sz="3600" dirty="0"/>
              <a:t> </a:t>
            </a:r>
            <a:r>
              <a:rPr lang="en-US" sz="3600" dirty="0" smtClean="0"/>
              <a:t>Write a half of a page. What would it look like, smell like, and what are the ingredients?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147279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724508"/>
          </a:xfrm>
        </p:spPr>
        <p:txBody>
          <a:bodyPr/>
          <a:lstStyle/>
          <a:p>
            <a:r>
              <a:rPr lang="en-US" dirty="0" smtClean="0"/>
              <a:t>Bell work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2931886"/>
            <a:ext cx="9070848" cy="2207377"/>
          </a:xfrm>
        </p:spPr>
        <p:txBody>
          <a:bodyPr>
            <a:normAutofit/>
          </a:bodyPr>
          <a:lstStyle/>
          <a:p>
            <a:r>
              <a:rPr lang="en-US" sz="3600" dirty="0" smtClean="0"/>
              <a:t>10-1-15 English II: Do you like Slim? Why, or why not? Please explain using a paragraph.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709594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4362" y="2114238"/>
            <a:ext cx="9068586" cy="875705"/>
          </a:xfrm>
        </p:spPr>
        <p:txBody>
          <a:bodyPr/>
          <a:lstStyle/>
          <a:p>
            <a:r>
              <a:rPr lang="en-US" dirty="0" smtClean="0"/>
              <a:t>Bell work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2989944"/>
            <a:ext cx="9070848" cy="214932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10-1-15 English I: Study for your figurative language quiz.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999295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811594"/>
          </a:xfrm>
        </p:spPr>
        <p:txBody>
          <a:bodyPr/>
          <a:lstStyle/>
          <a:p>
            <a:r>
              <a:rPr lang="en-US" dirty="0" smtClean="0"/>
              <a:t>Bell Work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1708" y="3070977"/>
            <a:ext cx="9070848" cy="1776794"/>
          </a:xfrm>
        </p:spPr>
        <p:txBody>
          <a:bodyPr>
            <a:noAutofit/>
          </a:bodyPr>
          <a:lstStyle/>
          <a:p>
            <a:r>
              <a:rPr lang="en-US" sz="3600" dirty="0" smtClean="0"/>
              <a:t>10-2-15 Get out your notes and begin to study for your vocabulary quiz/test.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886716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07747" y="2091264"/>
            <a:ext cx="9068586" cy="681434"/>
          </a:xfrm>
        </p:spPr>
        <p:txBody>
          <a:bodyPr/>
          <a:lstStyle/>
          <a:p>
            <a:r>
              <a:rPr lang="en-US" dirty="0" smtClean="0"/>
              <a:t>Bell Work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2772698"/>
            <a:ext cx="9070848" cy="2366566"/>
          </a:xfrm>
        </p:spPr>
        <p:txBody>
          <a:bodyPr>
            <a:normAutofit/>
          </a:bodyPr>
          <a:lstStyle/>
          <a:p>
            <a:r>
              <a:rPr lang="en-US" sz="4000" dirty="0" smtClean="0"/>
              <a:t>8-20-15 What is close reading? Why do we use it?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759900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666451"/>
          </a:xfrm>
        </p:spPr>
        <p:txBody>
          <a:bodyPr/>
          <a:lstStyle/>
          <a:p>
            <a:r>
              <a:rPr lang="en-US" dirty="0" smtClean="0"/>
              <a:t>Bell Work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2757714"/>
            <a:ext cx="9070848" cy="2381549"/>
          </a:xfrm>
        </p:spPr>
        <p:txBody>
          <a:bodyPr>
            <a:normAutofit/>
          </a:bodyPr>
          <a:lstStyle/>
          <a:p>
            <a:r>
              <a:rPr lang="en-US" sz="3600" dirty="0" smtClean="0"/>
              <a:t>10-13-15 English II: Write a brief summary of what has happened in “Of Mice and Men” so far.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957791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942223"/>
          </a:xfrm>
        </p:spPr>
        <p:txBody>
          <a:bodyPr/>
          <a:lstStyle/>
          <a:p>
            <a:r>
              <a:rPr lang="en-US" dirty="0" smtClean="0"/>
              <a:t>Bell Work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3033486"/>
            <a:ext cx="9070848" cy="2105777"/>
          </a:xfrm>
        </p:spPr>
        <p:txBody>
          <a:bodyPr>
            <a:normAutofit/>
          </a:bodyPr>
          <a:lstStyle/>
          <a:p>
            <a:r>
              <a:rPr lang="en-US" sz="3600" dirty="0" smtClean="0"/>
              <a:t>10-13-15 English I: What is a thesis statement?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500338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2100" y="2504218"/>
            <a:ext cx="9068586" cy="917408"/>
          </a:xfrm>
        </p:spPr>
        <p:txBody>
          <a:bodyPr/>
          <a:lstStyle/>
          <a:p>
            <a:r>
              <a:rPr lang="en-US" sz="6000" dirty="0" smtClean="0"/>
              <a:t>Bell Work English I 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59838" y="3421626"/>
            <a:ext cx="9070848" cy="457201"/>
          </a:xfrm>
        </p:spPr>
        <p:txBody>
          <a:bodyPr>
            <a:noAutofit/>
          </a:bodyPr>
          <a:lstStyle/>
          <a:p>
            <a:r>
              <a:rPr lang="en-US" sz="4000" dirty="0" smtClean="0"/>
              <a:t>8-20-15 What is the difference between a protagonist and an antagonist?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744267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2153865" y="2878716"/>
            <a:ext cx="9068586" cy="778061"/>
          </a:xfrm>
        </p:spPr>
        <p:txBody>
          <a:bodyPr/>
          <a:lstStyle/>
          <a:p>
            <a:r>
              <a:rPr lang="en-US" dirty="0" smtClean="0"/>
              <a:t>Bell Work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2869324"/>
            <a:ext cx="9070848" cy="2269939"/>
          </a:xfrm>
        </p:spPr>
        <p:txBody>
          <a:bodyPr>
            <a:normAutofit/>
          </a:bodyPr>
          <a:lstStyle/>
          <a:p>
            <a:r>
              <a:rPr lang="en-US" sz="3200" dirty="0" smtClean="0"/>
              <a:t>8-24-15 1</a:t>
            </a:r>
            <a:r>
              <a:rPr lang="en-US" sz="3200" baseline="30000" dirty="0" smtClean="0"/>
              <a:t>st</a:t>
            </a:r>
            <a:r>
              <a:rPr lang="en-US" sz="3200" dirty="0" smtClean="0"/>
              <a:t>: Study for your vocabulary quiz.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508754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600422"/>
          </a:xfrm>
        </p:spPr>
        <p:txBody>
          <a:bodyPr/>
          <a:lstStyle/>
          <a:p>
            <a:r>
              <a:rPr lang="en-US" dirty="0" smtClean="0"/>
              <a:t>Bell Work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2846232"/>
            <a:ext cx="9070848" cy="2293032"/>
          </a:xfrm>
        </p:spPr>
        <p:txBody>
          <a:bodyPr>
            <a:normAutofit/>
          </a:bodyPr>
          <a:lstStyle/>
          <a:p>
            <a:r>
              <a:rPr lang="en-US" sz="4000" dirty="0" smtClean="0"/>
              <a:t>8-21-15</a:t>
            </a:r>
            <a:r>
              <a:rPr lang="en-US" sz="4000" dirty="0"/>
              <a:t> </a:t>
            </a:r>
            <a:r>
              <a:rPr lang="en-US" sz="4000" b="1" dirty="0" smtClean="0"/>
              <a:t>Study for vocabulary quiz!!!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2098346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746530"/>
          </a:xfrm>
        </p:spPr>
        <p:txBody>
          <a:bodyPr/>
          <a:lstStyle/>
          <a:p>
            <a:r>
              <a:rPr lang="en-US" dirty="0" smtClean="0"/>
              <a:t>Bell work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2837794"/>
            <a:ext cx="9070848" cy="230147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8-24-15 English I: What would be a clue that a character is round?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899923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TM03457510[[fn=Savon]]</Template>
  <TotalTime>71226</TotalTime>
  <Words>895</Words>
  <Application>Microsoft Office PowerPoint</Application>
  <PresentationFormat>Widescreen</PresentationFormat>
  <Paragraphs>112</Paragraphs>
  <Slides>51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51</vt:i4>
      </vt:variant>
    </vt:vector>
  </HeadingPairs>
  <TitlesOfParts>
    <vt:vector size="54" baseType="lpstr">
      <vt:lpstr>Century Gothic</vt:lpstr>
      <vt:lpstr>Garamond</vt:lpstr>
      <vt:lpstr>Savon</vt:lpstr>
      <vt:lpstr>Bell Work</vt:lpstr>
      <vt:lpstr>Bell Work</vt:lpstr>
      <vt:lpstr>Bell Work</vt:lpstr>
      <vt:lpstr>Bell Work</vt:lpstr>
      <vt:lpstr>Bell Work</vt:lpstr>
      <vt:lpstr>Bell Work English I </vt:lpstr>
      <vt:lpstr>Bell Work</vt:lpstr>
      <vt:lpstr>Bell Work</vt:lpstr>
      <vt:lpstr>Bell work</vt:lpstr>
      <vt:lpstr>Bell Work</vt:lpstr>
      <vt:lpstr>Bell work</vt:lpstr>
      <vt:lpstr>Bell Work</vt:lpstr>
      <vt:lpstr>Bell WOrk</vt:lpstr>
      <vt:lpstr>Bell Work</vt:lpstr>
      <vt:lpstr>Bell Work</vt:lpstr>
      <vt:lpstr>Bell work</vt:lpstr>
      <vt:lpstr>Bell Work</vt:lpstr>
      <vt:lpstr>Bell Work</vt:lpstr>
      <vt:lpstr>Bell Work</vt:lpstr>
      <vt:lpstr>Bell Work</vt:lpstr>
      <vt:lpstr>Bell Work</vt:lpstr>
      <vt:lpstr>Bell Work</vt:lpstr>
      <vt:lpstr>Bell Work</vt:lpstr>
      <vt:lpstr>Bell Work</vt:lpstr>
      <vt:lpstr>Bell work</vt:lpstr>
      <vt:lpstr>Bell Work</vt:lpstr>
      <vt:lpstr>Bell Work</vt:lpstr>
      <vt:lpstr>Bell work</vt:lpstr>
      <vt:lpstr>Bell Work</vt:lpstr>
      <vt:lpstr>Bell Work</vt:lpstr>
      <vt:lpstr>Bell Work</vt:lpstr>
      <vt:lpstr>Bell Work</vt:lpstr>
      <vt:lpstr>Bell Work</vt:lpstr>
      <vt:lpstr>Bell Work</vt:lpstr>
      <vt:lpstr>Bell Work</vt:lpstr>
      <vt:lpstr>Bell work</vt:lpstr>
      <vt:lpstr>Bell Work</vt:lpstr>
      <vt:lpstr>Bell Work</vt:lpstr>
      <vt:lpstr>Bell Work</vt:lpstr>
      <vt:lpstr>Bell work</vt:lpstr>
      <vt:lpstr>Bell Work</vt:lpstr>
      <vt:lpstr>Bell Work</vt:lpstr>
      <vt:lpstr>Bell Work</vt:lpstr>
      <vt:lpstr>Bell Work</vt:lpstr>
      <vt:lpstr>Bell Work</vt:lpstr>
      <vt:lpstr>Bell Work</vt:lpstr>
      <vt:lpstr>Bell work</vt:lpstr>
      <vt:lpstr>Bell work</vt:lpstr>
      <vt:lpstr>Bell Work</vt:lpstr>
      <vt:lpstr>Bell Work</vt:lpstr>
      <vt:lpstr>Bell Work</vt:lpstr>
    </vt:vector>
  </TitlesOfParts>
  <Company>Bullitt County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Bell Work</dc:title>
  <dc:creator>Pelfrey, Kirsten</dc:creator>
  <cp:lastModifiedBy>Pelfrey, Kirsten</cp:lastModifiedBy>
  <cp:revision>66</cp:revision>
  <dcterms:created xsi:type="dcterms:W3CDTF">2015-08-12T15:24:35Z</dcterms:created>
  <dcterms:modified xsi:type="dcterms:W3CDTF">2015-10-13T10:43:15Z</dcterms:modified>
</cp:coreProperties>
</file>